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Qr code&#10;&#10;AI-generated content may be incorrect.">
            <a:extLst>
              <a:ext uri="{FF2B5EF4-FFF2-40B4-BE49-F238E27FC236}">
                <a16:creationId xmlns:a16="http://schemas.microsoft.com/office/drawing/2014/main" id="{16756C2C-C282-F9D1-B149-7E6E4608C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8BB8B976-7268-E9BA-76B6-29A55DC5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Rider Rewards PowerPoint</dc:title>
  <cp:lastModifiedBy>Melodi Yanik</cp:lastModifiedBy>
  <cp:revision>5</cp:revision>
  <dcterms:created xsi:type="dcterms:W3CDTF">2006-08-16T00:00:00Z</dcterms:created>
  <dcterms:modified xsi:type="dcterms:W3CDTF">2026-01-06T17:52:01Z</dcterms:modified>
  <dc:identifier>DAG5ppZacGQ</dc:identifier>
</cp:coreProperties>
</file>